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88F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C4C9-88EF-425A-A23F-DE758F83C996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5422-C76A-4F95-9258-003EF7F21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74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B4173B-7DFC-4FC8-A61F-AA41CC51CADA}" type="datetime1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85006" y="273913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(МО.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опыта работы)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73" y="3770142"/>
            <a:ext cx="2871009" cy="2793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3701" y="701457"/>
            <a:ext cx="49135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 err="1" smtClean="0"/>
              <a:t>Системно-деятельностный</a:t>
            </a:r>
            <a:r>
              <a:rPr lang="ru-RU" sz="2800" b="1" dirty="0" smtClean="0"/>
              <a:t> подход как основа организации воспитательно-образовательного процесса»</a:t>
            </a:r>
            <a:endParaRPr lang="ru-RU" sz="2800" dirty="0"/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53114" y="3470707"/>
            <a:ext cx="2333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 Маковецкая Татьяна Кузьминична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37358" y="413359"/>
            <a:ext cx="7499866" cy="1152394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Непосредственно-образовательная деятельность </a:t>
            </a:r>
            <a:endParaRPr lang="ru-RU" sz="2000" dirty="0" smtClean="0"/>
          </a:p>
          <a:p>
            <a:pPr algn="ctr"/>
            <a:r>
              <a:rPr lang="ru-RU" sz="2000" b="1" dirty="0" smtClean="0"/>
              <a:t>на основе </a:t>
            </a:r>
            <a:r>
              <a:rPr lang="ru-RU" sz="2000" b="1" dirty="0" err="1" smtClean="0"/>
              <a:t>системно-деятельностного</a:t>
            </a:r>
            <a:r>
              <a:rPr lang="ru-RU" sz="2000" b="1" dirty="0" smtClean="0"/>
              <a:t> подхода</a:t>
            </a:r>
            <a:endParaRPr lang="ru-RU" sz="2000" dirty="0" smtClean="0"/>
          </a:p>
          <a:p>
            <a:pPr algn="ctr"/>
            <a:r>
              <a:rPr lang="ru-RU" sz="2000" b="1" dirty="0" smtClean="0"/>
              <a:t>Тема: «Маленькие помощники»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186" y="327786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87462" y="2960912"/>
            <a:ext cx="2988329" cy="256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 Развивать умение  трудиться сообща в определенной последовательности.</a:t>
            </a:r>
            <a:endParaRPr lang="ru-RU" sz="1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08953" y="2768250"/>
            <a:ext cx="4328272" cy="3494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Образовательная  задача</a:t>
            </a:r>
            <a:r>
              <a:rPr lang="ru-RU" sz="1400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Формировать представление детей об одежде, необходимом атрибуте в жизни человека.</a:t>
            </a:r>
          </a:p>
          <a:p>
            <a:r>
              <a:rPr lang="ru-RU" sz="1400" b="1" u="sng" dirty="0" smtClean="0">
                <a:solidFill>
                  <a:schemeClr val="tx1"/>
                </a:solidFill>
              </a:rPr>
              <a:t>Развивающая задача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  <a:r>
              <a:rPr lang="ru-RU" sz="1400" dirty="0" smtClean="0">
                <a:solidFill>
                  <a:schemeClr val="tx1"/>
                </a:solidFill>
              </a:rPr>
              <a:t> Обогащать представления об объектах ближайшего окружения (мыло, таз, щетка) о действиях,  необходимых для стирки, простейших  трудовых  навыках, умениях.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3. Воспитательная задача: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Воспитывать опрятность, бережное отношение к одежде.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31521" y="1283038"/>
            <a:ext cx="827314" cy="16609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33111" y="1343533"/>
            <a:ext cx="1077686" cy="16609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91932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10930" y="926925"/>
            <a:ext cx="7626294" cy="392064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Используемая технология: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системно –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подход.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Используемая форма организации НОД: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подгрупповая работа.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Формы работы: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беседа, наблюдение, обсуждение, вопросы, проведение экспериментов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Интеграция образовательных областей: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 </a:t>
            </a:r>
            <a:r>
              <a:rPr lang="ru-RU" dirty="0" smtClean="0"/>
              <a:t>познавательное развитие;  развитие речи</a:t>
            </a:r>
            <a:endParaRPr lang="ru-RU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55652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899" y="300927"/>
            <a:ext cx="8383423" cy="1189670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r>
              <a:rPr lang="ru-RU" b="1" dirty="0" smtClean="0"/>
              <a:t>.Введение в образовательную ситуацию (организация детей);</a:t>
            </a:r>
          </a:p>
          <a:p>
            <a:pPr algn="ctr"/>
            <a:r>
              <a:rPr lang="ru-RU" b="1" dirty="0" smtClean="0"/>
              <a:t>Создание психологической направленности на игровую деятельность</a:t>
            </a:r>
          </a:p>
          <a:p>
            <a:pPr algn="ctr"/>
            <a:r>
              <a:rPr lang="ru-RU" b="1" dirty="0" smtClean="0"/>
              <a:t>( кукла Маша собралась в гости, но испачкала брючки)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753643"/>
            <a:ext cx="8202324" cy="4734839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026" name="Picture 2" descr="D:\фото МО\20180201_0919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27552" y="1916483"/>
            <a:ext cx="6501008" cy="4384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269095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97738" y="291009"/>
            <a:ext cx="8202324" cy="1199588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   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 smtClean="0"/>
              <a:t>.</a:t>
            </a:r>
            <a:r>
              <a:rPr lang="ru-RU" b="1" dirty="0" smtClean="0"/>
              <a:t>Создание проблемной ситуации, постановка цели, мотивирование к деятельности</a:t>
            </a:r>
          </a:p>
          <a:p>
            <a:pPr algn="ctr"/>
            <a:r>
              <a:rPr lang="ru-RU" b="1" dirty="0" smtClean="0"/>
              <a:t>( Как же Маше мы поможем? Что для Маши сделать сможем?)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0257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603717"/>
            <a:ext cx="8202324" cy="4534036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2050" name="Picture 2" descr="D:\фото МО\20180201_0923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65130" y="1741118"/>
            <a:ext cx="6764054" cy="43841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481532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75656" y="195943"/>
            <a:ext cx="7461567" cy="95645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3.   </a:t>
            </a:r>
            <a:r>
              <a:rPr lang="ru-RU" sz="2400" b="1" dirty="0" smtClean="0"/>
              <a:t>  Проектирование решения проблемной ситуации.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000" b="1" dirty="0" smtClean="0"/>
              <a:t>Решили постирать брючки и сполоснуть платочки)</a:t>
            </a:r>
          </a:p>
          <a:p>
            <a:pPr algn="just"/>
            <a:endParaRPr lang="ru-RU" sz="24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00" y="535435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837" y="4516879"/>
            <a:ext cx="1643222" cy="1705867"/>
          </a:xfrm>
          <a:prstGeom prst="rect">
            <a:avLst/>
          </a:prstGeom>
        </p:spPr>
      </p:pic>
      <p:pic>
        <p:nvPicPr>
          <p:cNvPr id="3076" name="Picture 4" descr="D:\фото МО\20180201_0921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39452" y="1377864"/>
            <a:ext cx="7402882" cy="4903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592803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5749" y="380806"/>
            <a:ext cx="8202324" cy="688339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4.     Выполнение действий.</a:t>
            </a:r>
          </a:p>
          <a:p>
            <a:pPr algn="ctr"/>
            <a:r>
              <a:rPr lang="ru-RU" sz="2400" b="1" dirty="0" smtClean="0"/>
              <a:t>( </a:t>
            </a:r>
            <a:r>
              <a:rPr lang="ru-RU" sz="1600" b="1" dirty="0" smtClean="0"/>
              <a:t>Включение нового знания (способа действия) в систему знаний и умений ребенка)</a:t>
            </a:r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544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3828" y="3329020"/>
            <a:ext cx="920172" cy="955252"/>
          </a:xfrm>
          <a:prstGeom prst="rect">
            <a:avLst/>
          </a:prstGeom>
        </p:spPr>
      </p:pic>
      <p:pic>
        <p:nvPicPr>
          <p:cNvPr id="1026" name="Picture 2" descr="C:\Users\73B5~1\AppData\Local\Temp\Rar$DIa0.817\20180201_0928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618" y="1202498"/>
            <a:ext cx="3569919" cy="2292263"/>
          </a:xfrm>
          <a:prstGeom prst="rect">
            <a:avLst/>
          </a:prstGeom>
          <a:noFill/>
        </p:spPr>
      </p:pic>
      <p:pic>
        <p:nvPicPr>
          <p:cNvPr id="1028" name="Picture 4" descr="C:\Users\73B5~1\AppData\Local\Temp\Rar$DIa0.651\20180201_0929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79737" y="3770333"/>
            <a:ext cx="3695178" cy="2655520"/>
          </a:xfrm>
          <a:prstGeom prst="rect">
            <a:avLst/>
          </a:prstGeom>
          <a:noFill/>
        </p:spPr>
      </p:pic>
      <p:pic>
        <p:nvPicPr>
          <p:cNvPr id="1029" name="Picture 5" descr="C:\Users\73B5~1\AppData\Local\Temp\Rar$DIa0.380\20180201_09282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34006" y="1240077"/>
            <a:ext cx="3657600" cy="23298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23546" y="380806"/>
            <a:ext cx="8202324" cy="688339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r>
              <a:rPr lang="ru-RU" sz="2800" b="1" dirty="0" smtClean="0"/>
              <a:t>.  </a:t>
            </a:r>
            <a:r>
              <a:rPr lang="ru-RU" b="1" dirty="0" smtClean="0"/>
              <a:t>   Подведение итогов, анализ деятельности - рефлексия.</a:t>
            </a:r>
          </a:p>
          <a:p>
            <a:pPr algn="ctr"/>
            <a:r>
              <a:rPr lang="ru-RU" b="1" dirty="0" smtClean="0"/>
              <a:t>  ( Кому мы помогали? Зачем? Как мы это делали? У нас все получилось?)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544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pic>
        <p:nvPicPr>
          <p:cNvPr id="1026" name="Picture 2" descr="C:\Users\73B5~1\AppData\Local\Temp\Rar$DIa0.147\20180201_093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6093" y="1277655"/>
            <a:ext cx="2442575" cy="4133590"/>
          </a:xfrm>
          <a:prstGeom prst="rect">
            <a:avLst/>
          </a:prstGeom>
          <a:noFill/>
        </p:spPr>
      </p:pic>
      <p:pic>
        <p:nvPicPr>
          <p:cNvPr id="1027" name="Picture 3" descr="C:\Users\73B5~1\AppData\Local\Temp\Rar$DIa0.908\20180201_09313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95803" y="1891431"/>
            <a:ext cx="4096012" cy="2492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2359" y="352671"/>
            <a:ext cx="8202324" cy="343555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5883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04676" y="515509"/>
            <a:ext cx="8202324" cy="578508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1152395"/>
            <a:ext cx="9144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Золотые правила </a:t>
            </a:r>
          </a:p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деятельностного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подхода: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Подари ребенку радость творчества, осознание авторского голоса;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Веди  ребенка от собственного опыта к общественному;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Будь не «НАД», а «РЯДОМ»;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Радуйся вопросу, но отвечать не спеши;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Учи анализировать каждый этап работы;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Критикуя, стимулируй активность ребенка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406</TotalTime>
  <Words>196</Words>
  <Application>Microsoft Office PowerPoint</Application>
  <PresentationFormat>Экран (4:3)</PresentationFormat>
  <Paragraphs>66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Andr</cp:lastModifiedBy>
  <cp:revision>63</cp:revision>
  <dcterms:created xsi:type="dcterms:W3CDTF">2013-04-07T07:07:54Z</dcterms:created>
  <dcterms:modified xsi:type="dcterms:W3CDTF">2018-04-04T09:08:51Z</dcterms:modified>
</cp:coreProperties>
</file>