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7C4C9-88EF-425A-A23F-DE758F83C996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5422-C76A-4F95-9258-003EF7F210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74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2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279D-7164-4650-8718-7A71120A21AC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B2E4-EC8E-4898-8023-64CFC6CDE1ED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9210-65F8-43E0-8BC6-A124C24896DF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8BC6-2B1F-47C7-B2F6-9424F04FF4F6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3866E-A22E-4304-ADFC-8A1BDF8693C8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094A-4E69-45CC-8518-A07800CCC1D9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8EE-7E20-4ED3-A4C9-C8242434452B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E4C8-0965-48EF-9FEA-36654F2F2FE2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20AF-BCCA-4D34-94A3-A87BC3BE0158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E9CD-D348-44FF-8F1E-1B10E3F074CB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9707-F0D4-427E-AD2D-0AEA09AB47DF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B4173B-7DFC-4FC8-A61F-AA41CC51CADA}" type="datetime1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88FD0"/>
            </a:gs>
            <a:gs pos="39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434901" y="286439"/>
            <a:ext cx="8400628" cy="6015209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(Из опыта работы)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373" y="3770142"/>
            <a:ext cx="2871009" cy="27939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3701" y="471037"/>
            <a:ext cx="49135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основ духовно-нравственного воспитания детей дошкольного возраста посредством театральной деятельности в условиях реализации ФГОС ДО</a:t>
            </a:r>
            <a:r>
              <a:rPr lang="ru-RU" dirty="0"/>
              <a:t>.</a:t>
            </a:r>
          </a:p>
        </p:txBody>
      </p:sp>
      <p:sp>
        <p:nvSpPr>
          <p:cNvPr id="9" name="Полилиния 8"/>
          <p:cNvSpPr/>
          <p:nvPr/>
        </p:nvSpPr>
        <p:spPr>
          <a:xfrm rot="21010095">
            <a:off x="3963852" y="2159088"/>
            <a:ext cx="4671152" cy="374791"/>
          </a:xfrm>
          <a:custGeom>
            <a:avLst/>
            <a:gdLst>
              <a:gd name="connsiteX0" fmla="*/ 4671152 w 4671152"/>
              <a:gd name="connsiteY0" fmla="*/ 374791 h 374791"/>
              <a:gd name="connsiteX1" fmla="*/ 2082188 w 4671152"/>
              <a:gd name="connsiteY1" fmla="*/ 218 h 374791"/>
              <a:gd name="connsiteX2" fmla="*/ 451692 w 4671152"/>
              <a:gd name="connsiteY2" fmla="*/ 319707 h 374791"/>
              <a:gd name="connsiteX3" fmla="*/ 0 w 4671152"/>
              <a:gd name="connsiteY3" fmla="*/ 275639 h 37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152" h="374791">
                <a:moveTo>
                  <a:pt x="4671152" y="374791"/>
                </a:moveTo>
                <a:cubicBezTo>
                  <a:pt x="3728291" y="192095"/>
                  <a:pt x="2785431" y="9399"/>
                  <a:pt x="2082188" y="218"/>
                </a:cubicBezTo>
                <a:cubicBezTo>
                  <a:pt x="1378945" y="-8963"/>
                  <a:pt x="798723" y="273804"/>
                  <a:pt x="451692" y="319707"/>
                </a:cubicBezTo>
                <a:cubicBezTo>
                  <a:pt x="104661" y="365610"/>
                  <a:pt x="52330" y="320624"/>
                  <a:pt x="0" y="275639"/>
                </a:cubicBezTo>
              </a:path>
            </a:pathLst>
          </a:custGeom>
          <a:ln>
            <a:prstDash val="lgDashDot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53114" y="3470707"/>
            <a:ext cx="2333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 Маковецкая Татьяна Кузьминична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899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61849" y="351692"/>
            <a:ext cx="8202324" cy="647114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 приходите без опаски -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театр -  чудо - сказки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80" y="1720787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937" y="5902748"/>
            <a:ext cx="920172" cy="9552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513" y="5664255"/>
            <a:ext cx="920172" cy="955252"/>
          </a:xfrm>
          <a:prstGeom prst="rect">
            <a:avLst/>
          </a:prstGeom>
        </p:spPr>
      </p:pic>
      <p:pic>
        <p:nvPicPr>
          <p:cNvPr id="8" name="Рисунок 7" descr="D:\дс фото\умки\IMG_6514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0837" y="1252027"/>
            <a:ext cx="3446584" cy="201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дс фото\умки\DSC_3868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9625" y="1744394"/>
            <a:ext cx="3406800" cy="208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дс фото\23.02-08.03\DSC_4646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2" y="3854548"/>
            <a:ext cx="3896750" cy="251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дс фото\умки2\IMG_6948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1686" y="3319976"/>
            <a:ext cx="3291840" cy="251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1044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21172" y="393895"/>
            <a:ext cx="8202324" cy="647114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Каждая театральная игра – это «маленькая жизнь»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5544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0684" y="3787392"/>
            <a:ext cx="920172" cy="9552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513" y="5664255"/>
            <a:ext cx="920172" cy="955252"/>
          </a:xfrm>
          <a:prstGeom prst="rect">
            <a:avLst/>
          </a:prstGeom>
        </p:spPr>
      </p:pic>
      <p:pic>
        <p:nvPicPr>
          <p:cNvPr id="8" name="Рисунок 7" descr="D:\дс фото\23.02-08.03\DSC_435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1681" y="1086435"/>
            <a:ext cx="4614203" cy="262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дс фото\23.02-08.03\DSC_450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7422" y="4049737"/>
            <a:ext cx="3840480" cy="244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дс фото\сашина флешка\фото сад\IMG_20160916_105812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249" y="4079631"/>
            <a:ext cx="3995224" cy="24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1044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2359" y="352671"/>
            <a:ext cx="8202324" cy="3435557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Таким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образом, театрализованная деятельность - одна из самых демократичных, доступных для детей видов искусства, она позволяет решать актуальные проблемы духовно –нравственного воспитания. Использование педагогического потенциала театрализованной деятельности способствует формированию нравственных качеств дошкольников; осмыслению духовных и нравственных 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ценностей;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повышению нравственной культуры как воспитанников, так и педагогов и родителей; обновлению содержания и форм осуществления духовно-нравственного воспитания дошкольников; укреплению сотрудничества МДОУ с семьей.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5883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453" y="3788228"/>
            <a:ext cx="1904657" cy="28756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0684" y="3787392"/>
            <a:ext cx="920172" cy="9552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513" y="5664255"/>
            <a:ext cx="920172" cy="955252"/>
          </a:xfrm>
          <a:prstGeom prst="rect">
            <a:avLst/>
          </a:prstGeom>
        </p:spPr>
      </p:pic>
      <p:pic>
        <p:nvPicPr>
          <p:cNvPr id="8" name="Рисунок 7" descr="D:\дс фото\KINGSTON\9Z0A6962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571" y="4234375"/>
            <a:ext cx="2954214" cy="181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дс фото\23.02-08.03\DSC_4489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2588" y="3803625"/>
            <a:ext cx="2037178" cy="278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1044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88FD0"/>
            </a:gs>
            <a:gs pos="39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00" y="305310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260562"/>
            <a:ext cx="8202324" cy="4661267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«Чуткость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, восприимчивость к красоте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 детские годы несравненно глубже,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чем в поздние периоды развития личности.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Потребность в красивому утверждает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моральную красоту, рождая непримиримость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ко всему пошлому, уродливому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А. Сухомлинский</a:t>
            </a:r>
            <a:r>
              <a:rPr lang="ru-RU" dirty="0"/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7052" y="5597112"/>
            <a:ext cx="920172" cy="95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249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37358" y="363557"/>
            <a:ext cx="7499866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Использование театрализованной деятельности в целях духовно-нравственного воспитания детей в условиях реализации ФГОС ДО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требует соблюдения следующих условий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186" y="327786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37357" y="2960913"/>
            <a:ext cx="2988329" cy="1654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предметно-игровой среды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84371" y="3004457"/>
            <a:ext cx="3052853" cy="1611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Социальное партнерство с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семьей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31521" y="1283038"/>
            <a:ext cx="827314" cy="16609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33111" y="1343533"/>
            <a:ext cx="1077686" cy="16609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932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10930" y="339472"/>
            <a:ext cx="762629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предметно-игровой среды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518492"/>
            <a:ext cx="8202324" cy="4642821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группе созданы условия способствующие духовно-нравственному воспитанию дошкольников  средствами театрализованной деятельности: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создана предметно-развивающая среда, которой оборудована театральная зона, где размещены: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различные виды театров: бибабо, настольный, , пальчиковый,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реквизиты для разыгрывания сценок и спектаклей, набор кукол, ширма для кукольного театра,  элементы костюмов, маски;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атрибуты для различных игровых позиций: природный материал, афиши, касса, билеты,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подобраны специальные тексты;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моделируются проблемные ситуации с доступным нравственным содержанием, лежащие в основе театрализованных игр;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в театрализованную игру включаются эмоционально-экспрессивные, предметно-действенные и речевые средства взаимодействия.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588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5652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63558"/>
            <a:ext cx="8202324" cy="67745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i="1" u="sng" dirty="0">
                <a:latin typeface="Times New Roman" pitchFamily="18" charset="0"/>
                <a:cs typeface="Times New Roman" pitchFamily="18" charset="0"/>
              </a:rPr>
              <a:t>Социальное партнерство с семьей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111347"/>
            <a:ext cx="8202324" cy="3432517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-Ознакомление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родителей с задачами, содержанием театрализованной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деятельностью;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-Индивидуальные и групповые консультации;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-Проведение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анкетирования с целью выяснения их отношения к духовно-нравственному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воспитанию;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-Установление согласованных действий и единых требований к воспитанию детей;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-Приглашение на детские праздники, развлечения;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-Проведение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рекламной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компании.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latin typeface="Times New Roman" pitchFamily="18" charset="0"/>
                <a:cs typeface="Times New Roman" pitchFamily="18" charset="0"/>
              </a:rPr>
              <a:t>Совместная деятельность  такова: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-Создание предметно-развивающей среды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группе;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-"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Трудовой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дисант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  изготовление и подбор атрибутов к праздникам, театрализованных мероприятий, изготовление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костюмов;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Тесное взаимодействие воспитателя, музыкального руководителя и родителей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воспитанников;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-Участие в музыкальных праздниках  родителей воспитанников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6" name="Рисунок 5" descr="D:\дс фото\Осенний Бал 2016\9Z0A739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912" y="4633322"/>
            <a:ext cx="2391508" cy="186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дс фото\23.02-08.03\DSC_466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4719" y="4768949"/>
            <a:ext cx="2321169" cy="157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дс фото\23.02-08.03\DSC_4595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0982" y="4628271"/>
            <a:ext cx="2400300" cy="185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69095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4900" y="328587"/>
            <a:ext cx="8202324" cy="936433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Сотрудничество с семьями воспитанников -  это </a:t>
            </a:r>
            <a:endParaRPr lang="ru-RU" sz="3200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603718"/>
            <a:ext cx="8202324" cy="181473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укрепление партнерских отношений с семьей каждого воспитанника;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объединение усилий для развития каждого ребенка;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привлечение к участию в различных мероприятиях  ДОУ;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активизация  работы по пропаганде театрализованной деятельности через все доступные средства.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педагогической компетентности родителей;</a:t>
            </a:r>
          </a:p>
          <a:p>
            <a:pPr algn="just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7" name="Рисунок 6" descr="D:\дс фото\сашина флешка\фото сад\IMG_20160915_17444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0665" y="3235570"/>
            <a:ext cx="5486400" cy="294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81532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75656" y="195943"/>
            <a:ext cx="7461567" cy="1752600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Театрализованная деятельность во взаимодействии с воспитанниками родителей  является источником развития гуманных чувств, моральных переживаний ребёнка и содействует приобщению его к духовным ценностям, подтверждение тому  развлечение «Осенняя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ярмарка»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«Мамин день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«Защитники  Отечества»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00" y="535435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9837" y="4516879"/>
            <a:ext cx="1643222" cy="17058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5557" y="2039816"/>
            <a:ext cx="3066757" cy="208201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8468" y="2067952"/>
            <a:ext cx="3022349" cy="2039814"/>
          </a:xfrm>
          <a:prstGeom prst="rect">
            <a:avLst/>
          </a:prstGeom>
        </p:spPr>
      </p:pic>
      <p:pic>
        <p:nvPicPr>
          <p:cNvPr id="12" name="Рисунок 11" descr="D:\дс фото\23.02-08.03\DSC_4485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5402" y="4235546"/>
            <a:ext cx="3756075" cy="23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92803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65749" y="380806"/>
            <a:ext cx="8202324" cy="688339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Детство – чудные года!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5544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0684" y="3787392"/>
            <a:ext cx="920172" cy="9552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3828" y="3329020"/>
            <a:ext cx="920172" cy="95525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949" y="1399903"/>
            <a:ext cx="3755777" cy="2487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991" y="4066728"/>
            <a:ext cx="3637942" cy="2425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D:\дс фото\Осенний Бал 2016\9Z0A7183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046" y="4068656"/>
            <a:ext cx="3414199" cy="2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дс фото\Осенний Бал 2016\9Z0A7253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0473" y="1350497"/>
            <a:ext cx="3615397" cy="246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1044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23546" y="380806"/>
            <a:ext cx="8202324" cy="688339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Детство – праздник навсегда!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5544"/>
            <a:ext cx="920172" cy="955252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13722" y="6002625"/>
            <a:ext cx="2057400" cy="365125"/>
          </a:xfrm>
        </p:spPr>
        <p:txBody>
          <a:bodyPr/>
          <a:lstStyle/>
          <a:p>
            <a:fld id="{010E42CA-40DA-4789-A332-BD9F9101876D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0684" y="3787392"/>
            <a:ext cx="920172" cy="9552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513" y="5664255"/>
            <a:ext cx="920172" cy="955252"/>
          </a:xfrm>
          <a:prstGeom prst="rect">
            <a:avLst/>
          </a:prstGeom>
        </p:spPr>
      </p:pic>
      <p:pic>
        <p:nvPicPr>
          <p:cNvPr id="8" name="Рисунок 7" descr="D:\дс фото\KINGSTON\9Z0A6771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984" y="1235169"/>
            <a:ext cx="3791610" cy="2703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дс фото\KINGSTON\9Z0A6900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4880" y="3165231"/>
            <a:ext cx="3671667" cy="253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1044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e6a1e257e54216faa6a757a571a134121892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293</TotalTime>
  <Words>362</Words>
  <Application>Microsoft Office PowerPoint</Application>
  <PresentationFormat>Экран (4:3)</PresentationFormat>
  <Paragraphs>65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andr</cp:lastModifiedBy>
  <cp:revision>41</cp:revision>
  <dcterms:created xsi:type="dcterms:W3CDTF">2013-04-07T07:07:54Z</dcterms:created>
  <dcterms:modified xsi:type="dcterms:W3CDTF">2017-03-26T19:02:16Z</dcterms:modified>
</cp:coreProperties>
</file>