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85" r:id="rId5"/>
    <p:sldId id="261" r:id="rId6"/>
    <p:sldId id="262" r:id="rId7"/>
    <p:sldId id="263" r:id="rId8"/>
    <p:sldId id="264" r:id="rId9"/>
    <p:sldId id="281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9" r:id="rId18"/>
    <p:sldId id="274" r:id="rId19"/>
    <p:sldId id="275" r:id="rId20"/>
    <p:sldId id="269" r:id="rId21"/>
    <p:sldId id="280" r:id="rId22"/>
    <p:sldId id="284" r:id="rId23"/>
    <p:sldId id="283" r:id="rId24"/>
    <p:sldId id="276" r:id="rId25"/>
    <p:sldId id="282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43" autoAdjust="0"/>
    <p:restoredTop sz="93537" autoAdjust="0"/>
  </p:normalViewPr>
  <p:slideViewPr>
    <p:cSldViewPr>
      <p:cViewPr>
        <p:scale>
          <a:sx n="76" d="100"/>
          <a:sy n="76" d="100"/>
        </p:scale>
        <p:origin x="-96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CC588-0CA1-40ED-8572-6D2272E335F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C3EB6-7A00-45EE-A994-A72EB27553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400C4-7E85-40F8-A022-F008EBCDABB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9234E-264E-4250-9BD0-BD066BAC803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5F891-D5DB-4143-88EE-23DF8030B2D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5CE3-A974-4EE1-8030-1F23F2066B0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30AAE-296F-45A5-ACD0-76F07D06F75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71159-0414-4A3A-BBED-FBF56CF5228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4F764-D798-449F-A8BB-CE23B2A23B9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91FBD-3158-436B-807C-B6054990636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18F41-1E90-4E84-BE07-0BC4FF94F5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37B499-8ABF-4C57-946E-AD3B6D073AF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>
                <a:solidFill>
                  <a:schemeClr val="tx1"/>
                </a:solidFill>
              </a:rPr>
              <a:t>Title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500034" y="642918"/>
            <a:ext cx="8072494" cy="4995882"/>
          </a:xfrm>
        </p:spPr>
        <p:txBody>
          <a:bodyPr/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униципальное бюджетное дошкольное образовательное учреждение детский сад «Дружба» г.Волгодонска </a:t>
            </a:r>
          </a:p>
          <a:p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Социализация  детей дошкольного возраста посредствам  организации творческого взаимодействия с семьёй  через театрализованную деятельность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algn="r"/>
            <a:endParaRPr lang="ru-RU" sz="2000" dirty="0" smtClean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опыта работы музыкального руководителя</a:t>
            </a:r>
          </a:p>
          <a:p>
            <a:pPr algn="r"/>
            <a:r>
              <a:rPr lang="ru-RU" sz="2000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Давыдовой А.Н.</a:t>
            </a:r>
          </a:p>
          <a:p>
            <a:r>
              <a:rPr lang="ru-RU" sz="2000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Волгодонск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85786" y="214290"/>
            <a:ext cx="7929618" cy="9286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32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428992" y="1214422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14876" y="121442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Вертикальный свиток 9"/>
          <p:cNvSpPr/>
          <p:nvPr/>
        </p:nvSpPr>
        <p:spPr>
          <a:xfrm>
            <a:off x="500034" y="1857364"/>
            <a:ext cx="4214842" cy="385765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FadeUp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Традиционные  формы: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оллективные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ндивидуальные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4643438" y="1857364"/>
            <a:ext cx="4143404" cy="3643338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FadeUp">
              <a:avLst/>
            </a:prstTxWarp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Нетрадиционные формы: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нформационно – аналитические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ознавательные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аглядно - информационные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Традиционные формы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разделяются  на 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коллективные, индивидуальные, наглядные.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Наглядно – информационное направление включает в себя: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Папки – передвижки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«Музыка»,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«Поем вместе».</a:t>
            </a:r>
          </a:p>
          <a:p>
            <a:pPr>
              <a:buNone/>
            </a:pPr>
            <a:r>
              <a:rPr lang="ru-RU" i="1" dirty="0" smtClean="0"/>
              <a:t>                                           </a:t>
            </a:r>
          </a:p>
          <a:p>
            <a:pPr>
              <a:buNone/>
            </a:pPr>
            <a:r>
              <a:rPr lang="ru-RU" i="1" dirty="0" smtClean="0"/>
              <a:t>                    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Альбомы 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фотовыставки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«Наши праздники».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SC0660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3457">
            <a:off x="313799" y="3117139"/>
            <a:ext cx="2185582" cy="268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5" descr="DSC066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57035">
            <a:off x="2310524" y="3231428"/>
            <a:ext cx="2425166" cy="2490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6" descr="DSC066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285860"/>
            <a:ext cx="2143140" cy="2000264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7" name="Picture 2" descr="C:\Users\admin\Desktop\IMG_169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785794"/>
            <a:ext cx="2357454" cy="242889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уголки с тематическими консультациями: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«Театрализация в детском саду»;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«Формирование ребенка как социальной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 в процессе  ознакомления с театром»; 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«10 причин, по которым ребенок должен заниматься театрализацией»</a:t>
            </a:r>
          </a:p>
          <a:p>
            <a:endParaRPr lang="ru-RU" dirty="0"/>
          </a:p>
        </p:txBody>
      </p:sp>
      <p:pic>
        <p:nvPicPr>
          <p:cNvPr id="1027" name="Picture 3" descr="C:\Users\admin\Desktop\IMG_1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429000"/>
            <a:ext cx="2928958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DSC066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37232">
            <a:off x="3451892" y="3679454"/>
            <a:ext cx="2398712" cy="1585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7" descr="DSC066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572299">
            <a:off x="4886383" y="3526032"/>
            <a:ext cx="2414588" cy="1511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 descr="DSC066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82411">
            <a:off x="6173203" y="3582426"/>
            <a:ext cx="2468563" cy="1539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саду проводятся досуги: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lvl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 «День Матери», «А ну-ка бабушки», «День рождения», «День семьи»,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развлечения «День пожилого человека», «День смеха»,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«Все профессии нужны, все профессии важны» (встреча с интересным человеком),</a:t>
            </a:r>
          </a:p>
          <a:p>
            <a:endParaRPr lang="ru-RU" dirty="0"/>
          </a:p>
        </p:txBody>
      </p:sp>
      <p:pic>
        <p:nvPicPr>
          <p:cNvPr id="3075" name="Picture 3" descr="F:\фото на МО\ФОТО С ФЛЕШКИ\IMG_19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71810"/>
            <a:ext cx="2928958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C:\Users\admin\Desktop\жилет\image (8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3071834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dmin\Desktop\жилет\ima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286124"/>
            <a:ext cx="3286116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/>
          <a:lstStyle/>
          <a:p>
            <a:pPr lvl="0" algn="l"/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семейных коллекций, реликвий «Из бабушкиного сундучка», « Вот так наряд »,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u="sng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dmin\Desktop\IMG_18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071942"/>
            <a:ext cx="3643338" cy="2500330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051" name="Picture 3" descr="F:\фото на МО\фото марина\P10104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071942"/>
            <a:ext cx="3857652" cy="2571768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2052" name="Picture 4" descr="F:\фото на МО\фото марина\P101055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714488"/>
            <a:ext cx="3500462" cy="2400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фото на МО\ФОТО С ФЛЕШКИ\IMG_19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1" y="1857364"/>
            <a:ext cx="3714776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pPr lvl="0" algn="l"/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Спортивные досуги «Мама, пап, я – спортивная семья», </a:t>
            </a:r>
            <a:b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празднование дней рождения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9" name="Picture 3" descr="C:\Users\admin\Desktop\жилет\image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143116"/>
            <a:ext cx="2714644" cy="28575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" descr="F:\фото на МО\фото аксана\IMG_03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214554"/>
            <a:ext cx="2500330" cy="2786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Picture 4" descr="C:\Users\admin\Desktop\жилет\image (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214554"/>
            <a:ext cx="2500330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 аналитическое  включает в себя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Открытые музыкальные занятия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Мастер-классы,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Занятия-практикумы.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 - аналитический стенд, пропагандирующий вопросы по музыкально-эстетическому воспитанию дошкольников среди родителей.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 с родителями.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Консультирование родителей по вопросам организации музыкального воспитания детей в семье.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F:\фото на МО\фото 1 группа\1432472402775_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664296" cy="1997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Главный бухгалтер\Desktop\Аксана\IMG_39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266429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Главный бухгалтер\Desktop\Аксана\IMG_39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293097"/>
            <a:ext cx="2808312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Встречи в кругу семьи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лавный бухгалтер\Desktop\Аксана\IMG_1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88032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Главный бухгалтер\Desktop\Аксана\IMG_17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73630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Главный бухгалтер\Desktop\Аксана\IMG_17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295232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ru-RU" sz="3600" b="1" i="1" u="sng" dirty="0" smtClean="0">
                <a:solidFill>
                  <a:srgbClr val="002060"/>
                </a:solidFill>
              </a:rPr>
              <a:t>Театральные постановки</a:t>
            </a:r>
            <a:endParaRPr lang="ru-RU" sz="3600" b="1" i="1" u="sng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admin\Desktop\IMG_3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700808"/>
            <a:ext cx="3143272" cy="22282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1" name="Picture 3" descr="C:\Users\admin\Desktop\IMG_17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643050"/>
            <a:ext cx="3357586" cy="22145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2" name="Picture 4" descr="C:\Users\admin\Desktop\IMG_36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312368" cy="228601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3" name="Picture 5" descr="C:\Users\admin\Desktop\1432472619545_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071942"/>
            <a:ext cx="3210150" cy="23813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фото на МО\новый год - Дружба 2015 - Снежная королева\DSC_1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285729"/>
            <a:ext cx="3495901" cy="271122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4" name="Picture 2" descr="F:\фото на МО\общеродит.собр год литературы\IMG_21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816424" cy="273630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5" name="Picture 3" descr="F:\фото на МО\фото с праздников дружбамама\IMG_15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744416" cy="273630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6" name="Picture 4" descr="F:\фото на МО\фото с праздников дружбамама\IMG_17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00400" cy="27140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 algn="l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– это волшебный мир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дает уроки красоты,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морали и нравственности.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чем они богаче,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 успешнее идет развитие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духовного мира детей…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 М. Теплов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dmin\Desktop\IMG_1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168352" cy="26392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C:\Users\admin\Desktop\IMG_20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384376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9" name="Picture 5" descr="C:\Users\admin\Desktop\IMG_32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3240360" cy="2594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50" name="Picture 6" descr="C:\Users\admin\Desktop\IMG_359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3312368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Интересные встречи</a:t>
            </a:r>
            <a:endParaRPr lang="ru-RU" dirty="0">
              <a:solidFill>
                <a:srgbClr val="00206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Главный бухгалтер\Desktop\Аксана\20160412_102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304256" cy="2520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Главный бухгалтер\Desktop\Аксана\image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44827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Главный бухгалтер\Desktop\Аксана\image (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244827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Главный бухгалтер\Desktop\Аксана\imag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252028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СТАРДОМ\IMG_3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31236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F:\СТАРДОМ\IMG_326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338437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F:\СТАРДОМ\IMG_32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38437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F:\СТАРДОМ\IMG_32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45638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фото на МО\фото марина\P1010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592288" cy="2880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F:\фото на МО\фото марина\P10105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32656"/>
            <a:ext cx="2808312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 descr="F:\фото на МО\8 марта 2016\IMG_35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664296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Расширяются и углубляются знания детей об окружающем мире;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Развиваются психические процессы: внимание, память, восприятие, воображение, стимулируются мыслительные операции;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Развивается эмоционально-волевая сфера;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Происходит коррекция поведения;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чувство коллективизма, ответственность друг за друга, формируется опыт нравственного поведения;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404664"/>
            <a:ext cx="7715304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Wave2">
              <a:avLst/>
            </a:prstTxWarp>
          </a:bodyPr>
          <a:lstStyle/>
          <a:p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Главный бухгалтер\Desktop\Аксана\IMG_3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00201"/>
            <a:ext cx="7056784" cy="40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Социализация -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96752"/>
            <a:ext cx="8229600" cy="485797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процесс формирования личности - развитие 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самоизменение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человека в процессе освоения и воспроизводства культуры, которое происходит на всех возрастных этапах.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Блок-схема: память с прямым доступом 3"/>
          <p:cNvSpPr/>
          <p:nvPr/>
        </p:nvSpPr>
        <p:spPr>
          <a:xfrm>
            <a:off x="179512" y="4365104"/>
            <a:ext cx="2808312" cy="1296144"/>
          </a:xfrm>
          <a:prstGeom prst="flowChartMagneticDru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Первичная </a:t>
            </a:r>
            <a:endParaRPr lang="ru-RU" dirty="0"/>
          </a:p>
        </p:txBody>
      </p:sp>
      <p:sp>
        <p:nvSpPr>
          <p:cNvPr id="5" name="Блок-схема: память с прямым доступом 4"/>
          <p:cNvSpPr/>
          <p:nvPr/>
        </p:nvSpPr>
        <p:spPr>
          <a:xfrm>
            <a:off x="3203848" y="4365104"/>
            <a:ext cx="2736304" cy="1296144"/>
          </a:xfrm>
          <a:prstGeom prst="flowChartMagneticDru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Вторичная </a:t>
            </a:r>
            <a:endParaRPr lang="ru-RU" dirty="0"/>
          </a:p>
        </p:txBody>
      </p:sp>
      <p:sp>
        <p:nvSpPr>
          <p:cNvPr id="6" name="Блок-схема: память с прямым доступом 5"/>
          <p:cNvSpPr/>
          <p:nvPr/>
        </p:nvSpPr>
        <p:spPr>
          <a:xfrm>
            <a:off x="6300192" y="4365104"/>
            <a:ext cx="2592288" cy="1296144"/>
          </a:xfrm>
          <a:prstGeom prst="flowChartMagneticDru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Высший уровень</a:t>
            </a:r>
            <a:endParaRPr lang="ru-RU" dirty="0"/>
          </a:p>
        </p:txBody>
      </p:sp>
      <p:sp>
        <p:nvSpPr>
          <p:cNvPr id="7" name="Блок-схема: память с прямым доступом 6"/>
          <p:cNvSpPr/>
          <p:nvPr/>
        </p:nvSpPr>
        <p:spPr>
          <a:xfrm>
            <a:off x="2339752" y="3068960"/>
            <a:ext cx="4824536" cy="1008112"/>
          </a:xfrm>
          <a:prstGeom prst="flowChartMagneticDru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социализации</a:t>
            </a:r>
            <a:endParaRPr lang="ru-RU" sz="2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580112" y="4149080"/>
            <a:ext cx="144016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339752" y="4149080"/>
            <a:ext cx="115212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>
            <a:off x="4572000" y="41490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sz="3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семьи и детского сада</a:t>
            </a:r>
            <a:endParaRPr lang="ru-RU" sz="32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23728" y="2636912"/>
            <a:ext cx="2304256" cy="20162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2492896"/>
            <a:ext cx="2232248" cy="20882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4" idx="7"/>
          </p:cNvCxnSpPr>
          <p:nvPr/>
        </p:nvCxnSpPr>
        <p:spPr>
          <a:xfrm flipV="1">
            <a:off x="4090533" y="2276872"/>
            <a:ext cx="1201547" cy="6553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6"/>
          </p:cNvCxnSpPr>
          <p:nvPr/>
        </p:nvCxnSpPr>
        <p:spPr>
          <a:xfrm>
            <a:off x="4427984" y="364502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95936" y="4437112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220072" y="1628800"/>
            <a:ext cx="3456384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дифференцируемый подход к каждой семье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92080" y="2852936"/>
            <a:ext cx="3384376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статус и микроклимат семьи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20072" y="4509120"/>
            <a:ext cx="345638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запросы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социальных навыков посредством театрализованной деятельности при взаимодействии ДОУ и семьи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034" y="285728"/>
            <a:ext cx="4714908" cy="11430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 для  социализации  в совместной театрализованной деятельности  детей и взрослых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Стимулирование развития творческой активности детей и их родителей в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театрализованоой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социальной и личностной мобильности, умение оценивать жизненную ситуацию и принимать в соответствии с этим адекватные решения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29124" y="285728"/>
            <a:ext cx="4286280" cy="1000132"/>
          </a:xfrm>
          <a:prstGeom prst="ellipse">
            <a:avLst/>
          </a:prstGeom>
          <a:ln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ru-RU" b="1" u="sng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r>
              <a:rPr lang="ru-RU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Важной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формой являются экскурсии в театральную школу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Совместные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просмотры и обсуждение спектаклей, фильмов, посещение театров, выставок местных художников;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Устные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 по прочитанным книгам, отзывы о просмотренных спектаклях,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игры на муз. занятиях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 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Театральные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Театральные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кружки 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Выставки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фотовыставки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на праздниках и в повседневной жизни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родителей и детей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ru-RU" b="1" u="sng" dirty="0" smtClean="0">
                <a:solidFill>
                  <a:srgbClr val="00206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Методы работы с детьми</a:t>
            </a:r>
            <a:endParaRPr lang="ru-RU" b="1" u="sng" dirty="0">
              <a:solidFill>
                <a:srgbClr val="00206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ситуаций успеха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СОЗДАНИЯ КРЕАТИВНОГО ПОЛЯ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создания проблемных ситуаций 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перевода игровой деятельности на творческий уровень 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сочинения сказок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игры-драматизации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просмотра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спектаклей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социально-эмоционального развития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дикции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игры-превращения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развитие мимики, детской пластики элементы искусства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пантомимы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театральные этюды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задания, упражнения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31236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2915816" y="332656"/>
            <a:ext cx="3312368" cy="1368152"/>
          </a:xfrm>
          <a:prstGeom prst="leftRightArrow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театрализованная игра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6372200" y="476672"/>
            <a:ext cx="2376264" cy="1296144"/>
          </a:xfrm>
          <a:prstGeom prst="wave">
            <a:avLst>
              <a:gd name="adj1" fmla="val 12500"/>
              <a:gd name="adj2" fmla="val -3901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режиссерские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323528" y="332656"/>
            <a:ext cx="2376264" cy="1274440"/>
          </a:xfrm>
          <a:prstGeom prst="wave">
            <a:avLst>
              <a:gd name="adj1" fmla="val 12500"/>
              <a:gd name="adj2" fmla="val -2241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- драматизации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276872"/>
            <a:ext cx="2376264" cy="3312368"/>
          </a:xfrm>
          <a:prstGeom prst="rect">
            <a:avLst/>
          </a:prstGeom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– имитации;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ролевые диалоги;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инсценировка;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постановки спектаклей;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– импровизации.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2276872"/>
            <a:ext cx="2376264" cy="331236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настольный театр;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плоскостной театр; бибабо;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пальчиковый театр;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теневой;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514</Words>
  <Application>Microsoft Office PowerPoint</Application>
  <PresentationFormat>Экран (4:3)</PresentationFormat>
  <Paragraphs>119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Diseño predeterminado</vt:lpstr>
      <vt:lpstr>Title</vt:lpstr>
      <vt:lpstr>Театр – это волшебный мир. </vt:lpstr>
      <vt:lpstr>Социализация -</vt:lpstr>
      <vt:lpstr>Взаимодействие семьи и детского сада</vt:lpstr>
      <vt:lpstr>Презентация PowerPoint</vt:lpstr>
      <vt:lpstr>Презентация PowerPoint</vt:lpstr>
      <vt:lpstr>Формы работы с детьми </vt:lpstr>
      <vt:lpstr>Методы работы с детьми</vt:lpstr>
      <vt:lpstr>       </vt:lpstr>
      <vt:lpstr>Презентация PowerPoint</vt:lpstr>
      <vt:lpstr>Наглядно – информационное направление включает в себя: </vt:lpstr>
      <vt:lpstr>Родительские уголки с тематическими консультациями: </vt:lpstr>
      <vt:lpstr> В саду проводятся досуги: </vt:lpstr>
      <vt:lpstr>Выставки семейных коллекций, реликвий «Из бабушкиного сундучка», « Вот так наряд », </vt:lpstr>
      <vt:lpstr>Спортивные досуги «Мама, пап, я – спортивная семья»,  празднование дней рождения . </vt:lpstr>
      <vt:lpstr>Информационно- аналитическое  включает в себя </vt:lpstr>
      <vt:lpstr>Встречи в кругу семьи</vt:lpstr>
      <vt:lpstr>Театральные постановки</vt:lpstr>
      <vt:lpstr>Презентация PowerPoint</vt:lpstr>
      <vt:lpstr>Взаимодействие с социумом</vt:lpstr>
      <vt:lpstr>Интересные встречи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andr</cp:lastModifiedBy>
  <cp:revision>418</cp:revision>
  <dcterms:created xsi:type="dcterms:W3CDTF">2010-05-23T14:28:12Z</dcterms:created>
  <dcterms:modified xsi:type="dcterms:W3CDTF">2016-12-05T18:38:15Z</dcterms:modified>
</cp:coreProperties>
</file>